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2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95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584327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4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Тема: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Умножение чисел с разными знаками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14678" y="357166"/>
            <a:ext cx="2714644" cy="92869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endParaRPr lang="ru-RU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2071678"/>
            <a:ext cx="7892380" cy="3143272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indent="19050" algn="just">
              <a:buNone/>
            </a:pPr>
            <a:r>
              <a:rPr lang="ru-RU" b="1" dirty="0" smtClean="0">
                <a:solidFill>
                  <a:srgbClr val="00206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Вывести правило умножения положительных и отрицательных чисел и научиться применять их на практике.</a:t>
            </a:r>
            <a:endParaRPr lang="ru-RU" dirty="0" smtClean="0">
              <a:solidFill>
                <a:srgbClr val="002060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2786050" y="2357430"/>
            <a:ext cx="3786214" cy="261461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marL="342900" marR="0" lvl="0" indent="1905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3800" b="1" i="0" u="none" strike="noStrike" kern="1200" normalizeH="0" baseline="0" noProof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???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4546" y="274638"/>
            <a:ext cx="4714908" cy="1143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 урока: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00240"/>
            <a:ext cx="8229600" cy="3143271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indent="19050">
              <a:lnSpc>
                <a:spcPct val="150000"/>
              </a:lnSpc>
              <a:buNone/>
            </a:pPr>
            <a:r>
              <a:rPr lang="ru-RU" b="1" dirty="0" smtClean="0">
                <a:solidFill>
                  <a:srgbClr val="7030A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1)Узнать... </a:t>
            </a:r>
          </a:p>
          <a:p>
            <a:pPr indent="19050">
              <a:lnSpc>
                <a:spcPct val="150000"/>
              </a:lnSpc>
              <a:buNone/>
            </a:pPr>
            <a:r>
              <a:rPr lang="ru-RU" b="1" dirty="0" smtClean="0">
                <a:solidFill>
                  <a:srgbClr val="7030A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2)Сформулировать... </a:t>
            </a:r>
          </a:p>
          <a:p>
            <a:pPr indent="19050">
              <a:lnSpc>
                <a:spcPct val="150000"/>
              </a:lnSpc>
              <a:buNone/>
            </a:pPr>
            <a:r>
              <a:rPr lang="ru-RU" b="1" dirty="0" smtClean="0">
                <a:solidFill>
                  <a:srgbClr val="7030A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3) Применить... </a:t>
            </a:r>
            <a:endParaRPr lang="ru-RU" b="1" dirty="0">
              <a:solidFill>
                <a:srgbClr val="7030A0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43150" y="285728"/>
            <a:ext cx="4686304" cy="1143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 урока: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2000241"/>
            <a:ext cx="8136904" cy="3589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indent="19050" algn="just">
              <a:lnSpc>
                <a:spcPct val="150000"/>
              </a:lnSpc>
              <a:buNone/>
            </a:pPr>
            <a:r>
              <a:rPr lang="ru-RU" b="1" dirty="0" smtClean="0">
                <a:solidFill>
                  <a:srgbClr val="7030A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1)Узнать, </a:t>
            </a:r>
            <a:r>
              <a:rPr lang="ru-RU" b="1" dirty="0" smtClean="0">
                <a:solidFill>
                  <a:srgbClr val="7030A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какой знак будет у произведения целых </a:t>
            </a:r>
            <a:r>
              <a:rPr lang="ru-RU" b="1" dirty="0" smtClean="0">
                <a:solidFill>
                  <a:srgbClr val="7030A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чисел. </a:t>
            </a:r>
            <a:endParaRPr lang="ru-RU" b="1" dirty="0" smtClean="0">
              <a:solidFill>
                <a:srgbClr val="7030A0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 indent="19050" algn="just">
              <a:lnSpc>
                <a:spcPct val="150000"/>
              </a:lnSpc>
              <a:buNone/>
            </a:pPr>
            <a:r>
              <a:rPr lang="ru-RU" b="1" dirty="0" smtClean="0">
                <a:solidFill>
                  <a:srgbClr val="7030A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2)Сформулировать правило </a:t>
            </a:r>
            <a:r>
              <a:rPr lang="ru-RU" b="1" dirty="0" smtClean="0">
                <a:solidFill>
                  <a:srgbClr val="7030A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умножения.</a:t>
            </a:r>
            <a:endParaRPr lang="ru-RU" b="1" dirty="0" smtClean="0">
              <a:solidFill>
                <a:srgbClr val="7030A0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 indent="19050" algn="just">
              <a:lnSpc>
                <a:spcPct val="150000"/>
              </a:lnSpc>
              <a:buNone/>
            </a:pPr>
            <a:r>
              <a:rPr lang="ru-RU" b="1" dirty="0" smtClean="0">
                <a:solidFill>
                  <a:srgbClr val="7030A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3) Применить правило в решении </a:t>
            </a:r>
            <a:r>
              <a:rPr lang="ru-RU" b="1" dirty="0" smtClean="0">
                <a:solidFill>
                  <a:srgbClr val="7030A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примеров.</a:t>
            </a:r>
            <a:endParaRPr lang="ru-RU" b="1" dirty="0" smtClean="0">
              <a:solidFill>
                <a:srgbClr val="7030A0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 indent="19050"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Тема6</Template>
  <TotalTime>21</TotalTime>
  <Words>60</Words>
  <Application>Microsoft Office PowerPoint</Application>
  <PresentationFormat>Экран (4:3)</PresentationFormat>
  <Paragraphs>12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Тема: Умножение чисел с разными знаками</vt:lpstr>
      <vt:lpstr>Цель: </vt:lpstr>
      <vt:lpstr>Задачи урока:</vt:lpstr>
      <vt:lpstr>Задачи урока: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 Умножение чисел с разными знаками</dc:title>
  <dc:creator>Дарья</dc:creator>
  <cp:lastModifiedBy>Natali</cp:lastModifiedBy>
  <cp:revision>9</cp:revision>
  <dcterms:created xsi:type="dcterms:W3CDTF">2026-02-19T10:18:02Z</dcterms:created>
  <dcterms:modified xsi:type="dcterms:W3CDTF">2026-02-21T13:15:57Z</dcterms:modified>
</cp:coreProperties>
</file>