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9" r:id="rId2"/>
    <p:sldId id="308" r:id="rId3"/>
    <p:sldId id="310" r:id="rId4"/>
    <p:sldId id="311" r:id="rId5"/>
    <p:sldId id="314" r:id="rId6"/>
    <p:sldId id="315" r:id="rId7"/>
    <p:sldId id="31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  <a:srgbClr val="CC0099"/>
    <a:srgbClr val="000099"/>
    <a:srgbClr val="3333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BB531-09FD-447E-82DD-1E39CC9CEAF3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A6BFF-EE7D-4DF9-AD10-8BFD1FB27B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55192-968B-4A8E-AC1F-B005946F97D5}" type="datetimeFigureOut">
              <a:rPr lang="ru-RU" smtClean="0"/>
              <a:pPr/>
              <a:t>22.02.2026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B774D-0C1F-49E7-A0D1-050AE8ADA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путь свой по карте найти,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Нужно знать, куда хочешь прийти.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цели не видишь в начале пути,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Можно долго и трудно по кругу идти.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Мы сегодня маршрут проложим,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Знанья новые в ранцы положим.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мы за день должны узнать?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Какую вершину сегодня взять?</a:t>
            </a:r>
          </a:p>
          <a:p>
            <a:endParaRPr lang="ru-RU" dirty="0"/>
          </a:p>
        </p:txBody>
      </p:sp>
      <p:pic>
        <p:nvPicPr>
          <p:cNvPr id="4" name="Picture 2" descr="C:\Users\users_name\Desktop\photo_5404665203678904167_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88640"/>
            <a:ext cx="2895786" cy="3861048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6996" t="35671" r="44201" b="28858"/>
          <a:stretch>
            <a:fillRect/>
          </a:stretch>
        </p:blipFill>
        <p:spPr bwMode="auto">
          <a:xfrm>
            <a:off x="467544" y="3645024"/>
            <a:ext cx="511256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Постановка цели и задач урока</a:t>
            </a:r>
            <a:endParaRPr lang="ru-RU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 целеполагания на уроке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это процесс установления и формулирования учениками и учителем главных целей и задач обучения на определённых его этапах. На этом этапе возникает внутренняя мотивация ученика на активную,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деятельностную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позицию, возникают побуждения: узнать, найти, доказать. </a:t>
            </a:r>
          </a:p>
          <a:p>
            <a:pPr algn="just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должна быть: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конкретной,  измеримой,  реалистичной, достижимой, контролируемой, иметь временные рамки и конечный результат. 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Цель должна быть сформулирована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лица ученика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я сделаю к концу урока?).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Эффективные приёмы для формулировки цели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Приём</a:t>
            </a:r>
            <a:r>
              <a:rPr lang="ru-RU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«Создание проблемной ситуации»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Приём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«Яркое пятно»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492896"/>
            <a:ext cx="302433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урока 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(план действий: </a:t>
            </a: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Хочу — Могу — Сделаю</a:t>
            </a: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«Слова-действия»: </a:t>
            </a:r>
          </a:p>
          <a:p>
            <a:pPr algn="just">
              <a:buNone/>
            </a:pPr>
            <a:r>
              <a:rPr lang="ru-RU" sz="2800" dirty="0" smtClean="0"/>
              <a:t>	</a:t>
            </a:r>
            <a:r>
              <a:rPr lang="ru-RU" sz="2800" b="1" dirty="0" smtClean="0">
                <a:solidFill>
                  <a:srgbClr val="C00000"/>
                </a:solidFill>
              </a:rPr>
              <a:t>Узнать...</a:t>
            </a:r>
            <a:r>
              <a:rPr lang="ru-RU" sz="2800" dirty="0" smtClean="0">
                <a:solidFill>
                  <a:srgbClr val="FF0066"/>
                </a:solidFill>
              </a:rPr>
              <a:t> </a:t>
            </a:r>
            <a:r>
              <a:rPr lang="ru-RU" sz="2800" dirty="0" smtClean="0"/>
              <a:t>(какой знак будет у произведения)</a:t>
            </a:r>
          </a:p>
          <a:p>
            <a:pPr algn="just">
              <a:buNone/>
            </a:pPr>
            <a:r>
              <a:rPr lang="ru-RU" sz="2800" dirty="0" smtClean="0"/>
              <a:t>	</a:t>
            </a:r>
            <a:r>
              <a:rPr lang="ru-RU" sz="2800" b="1" dirty="0" smtClean="0">
                <a:solidFill>
                  <a:srgbClr val="C00000"/>
                </a:solidFill>
              </a:rPr>
              <a:t>Вывести...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(правило умножения)</a:t>
            </a:r>
          </a:p>
          <a:p>
            <a:pPr algn="just">
              <a:buNone/>
            </a:pPr>
            <a:r>
              <a:rPr lang="ru-RU" sz="2800" dirty="0" smtClean="0"/>
              <a:t>	</a:t>
            </a:r>
            <a:r>
              <a:rPr lang="ru-RU" sz="2800" b="1" dirty="0" smtClean="0">
                <a:solidFill>
                  <a:srgbClr val="C00000"/>
                </a:solidFill>
              </a:rPr>
              <a:t>Применить...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(алгоритм в решении примеров).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699030"/>
            <a:ext cx="3960440" cy="297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Эффективность целеполагания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 учебная задача обрела для ребёнка личностный смысл, она должна быть переведена из плоскости «узнать тему» в плоскость практической ценности.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Ключевые индикаторы -ответы на вопросы о личной значимости (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«Зачем мне это?»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прикладном характере знаний (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 какой жизненной ситуации я смогу это применить?»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4" name="Picture 2" descr="C:\Users\users_name\Desktop\photo_5391185204007269123_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005064"/>
            <a:ext cx="363326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деятельностного метода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Умение извлекать знания посредством выполнения специальных условий, в которых учащиеся, опираясь на приобретённые знания, самостоятельно обнаруживают и осмысливают учебную проблему.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users_name\Desktop\photo_5395454839586161781_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284984"/>
            <a:ext cx="4896544" cy="3546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s_name\Desktop\photo_5404665203678904172_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38790"/>
            <a:ext cx="6696744" cy="5022558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260648"/>
            <a:ext cx="8686800" cy="6120680"/>
          </a:xfrm>
        </p:spPr>
        <p:txBody>
          <a:bodyPr/>
          <a:lstStyle/>
          <a:p>
            <a:pPr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1382</TotalTime>
  <Words>170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Постановка цели и задач урока</vt:lpstr>
      <vt:lpstr>Эффективные приёмы для формулировки цели </vt:lpstr>
      <vt:lpstr>Задачи урока  (план действий: «Хочу — Могу — Сделаю») </vt:lpstr>
      <vt:lpstr>Эффективность целеполагания</vt:lpstr>
      <vt:lpstr>Технология деятельностного метода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Natali</cp:lastModifiedBy>
  <cp:revision>564</cp:revision>
  <dcterms:created xsi:type="dcterms:W3CDTF">2010-01-17T11:51:01Z</dcterms:created>
  <dcterms:modified xsi:type="dcterms:W3CDTF">2026-02-22T13:44:51Z</dcterms:modified>
</cp:coreProperties>
</file>